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72" r:id="rId3"/>
    <p:sldId id="273" r:id="rId4"/>
    <p:sldId id="274" r:id="rId5"/>
    <p:sldId id="275" r:id="rId6"/>
    <p:sldId id="276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F64"/>
    <a:srgbClr val="000099"/>
    <a:srgbClr val="150860"/>
    <a:srgbClr val="1C1573"/>
    <a:srgbClr val="283E84"/>
    <a:srgbClr val="211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6T06:21:41.4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16272 12278 0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image" Target="../media/image1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Tools and Technologies in OSSE-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Understanding Markdown</a:t>
            </a:r>
            <a:endParaRPr lang="en-IN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Associate </a:t>
            </a:r>
            <a:r>
              <a:rPr lang="en-IN" dirty="0"/>
              <a:t>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Understanding Markdown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62000" y="1143000"/>
            <a:ext cx="10160000" cy="5334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Markdown is a way to style text on the web. </a:t>
            </a: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In </a:t>
            </a:r>
            <a:r>
              <a:rPr lang="en-IN" dirty="0"/>
              <a:t>GitHub, markdown is primarily used in: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Writing comments in Pull requests and Issues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ReadMe files or contributor files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Files </a:t>
            </a:r>
            <a:r>
              <a:rPr lang="en-IN" dirty="0"/>
              <a:t>with .md or .markdown extension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1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It helps to: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Modify the </a:t>
            </a:r>
            <a:r>
              <a:rPr lang="en-IN" dirty="0"/>
              <a:t>display of the document;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formatting </a:t>
            </a:r>
            <a:r>
              <a:rPr lang="en-IN" dirty="0" smtClean="0"/>
              <a:t>text - </a:t>
            </a:r>
            <a:r>
              <a:rPr lang="en-IN" dirty="0"/>
              <a:t>as bold or italic,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adding images, </a:t>
            </a:r>
            <a:r>
              <a:rPr lang="en-IN" dirty="0" smtClean="0"/>
              <a:t>hyperlinks</a:t>
            </a:r>
            <a:endParaRPr lang="en-IN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creating </a:t>
            </a:r>
            <a:r>
              <a:rPr lang="en-IN" dirty="0" smtClean="0"/>
              <a:t>bulleted lists, numbered lists </a:t>
            </a:r>
            <a:r>
              <a:rPr lang="en-IN" dirty="0"/>
              <a:t>etc.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endParaRPr lang="en-IN" sz="11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Understanding</a:t>
            </a:r>
            <a:r>
              <a:rPr lang="en-IN" dirty="0" smtClean="0"/>
              <a:t> </a:t>
            </a:r>
            <a:r>
              <a:rPr lang="en-IN" dirty="0"/>
              <a:t>Markdown</a:t>
            </a:r>
            <a:r>
              <a:rPr lang="en-IN" dirty="0" smtClean="0"/>
              <a:t>: Text formatting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20057" y="1143000"/>
            <a:ext cx="10160000" cy="4876800"/>
          </a:xfrm>
        </p:spPr>
        <p:txBody>
          <a:bodyPr>
            <a:noAutofit/>
          </a:bodyPr>
          <a:lstStyle/>
          <a:p>
            <a:r>
              <a:rPr lang="en-IN" dirty="0"/>
              <a:t>It is just regular text with a few non-alphabetic characters, like # or *</a:t>
            </a:r>
          </a:p>
          <a:p>
            <a:endParaRPr lang="en-IN" dirty="0" smtClean="0"/>
          </a:p>
          <a:p>
            <a:r>
              <a:rPr lang="en-IN" dirty="0" smtClean="0"/>
              <a:t>Use </a:t>
            </a:r>
            <a:r>
              <a:rPr lang="en-IN" dirty="0"/>
              <a:t>**word** or __ word __to make a word bold</a:t>
            </a:r>
          </a:p>
          <a:p>
            <a:r>
              <a:rPr lang="en-IN" dirty="0"/>
              <a:t>Use *word* or _ word _to make a word italics</a:t>
            </a:r>
          </a:p>
          <a:p>
            <a:r>
              <a:rPr lang="en-IN" dirty="0"/>
              <a:t>Link to a website:</a:t>
            </a:r>
          </a:p>
          <a:p>
            <a:pPr lvl="1"/>
            <a:r>
              <a:rPr lang="en-IN" dirty="0"/>
              <a:t>[link to Google!](http://google.com)</a:t>
            </a:r>
          </a:p>
          <a:p>
            <a:pPr lvl="1"/>
            <a:endParaRPr lang="en-IN" sz="1800" dirty="0"/>
          </a:p>
          <a:p>
            <a:pPr marL="0" indent="0">
              <a:buNone/>
            </a:pPr>
            <a:r>
              <a:rPr lang="en-IN" dirty="0"/>
              <a:t>Header</a:t>
            </a:r>
          </a:p>
          <a:p>
            <a:r>
              <a:rPr lang="en-IN" dirty="0"/>
              <a:t>Use # to indicate the heading level</a:t>
            </a:r>
          </a:p>
          <a:p>
            <a:r>
              <a:rPr lang="en-IN" dirty="0"/>
              <a:t>For example:</a:t>
            </a:r>
          </a:p>
          <a:p>
            <a:pPr marL="457200" lvl="1" indent="0">
              <a:buNone/>
            </a:pPr>
            <a:r>
              <a:rPr lang="en-IN" dirty="0"/>
              <a:t># This is heading 1</a:t>
            </a:r>
          </a:p>
          <a:p>
            <a:pPr marL="457200" lvl="1" indent="0">
              <a:buNone/>
            </a:pPr>
            <a:r>
              <a:rPr lang="en-IN" dirty="0"/>
              <a:t>## This is heading 2</a:t>
            </a:r>
          </a:p>
          <a:p>
            <a:pPr marL="457200" lvl="1" indent="0">
              <a:buNone/>
            </a:pPr>
            <a:r>
              <a:rPr lang="en-IN" dirty="0"/>
              <a:t>### This is heading 3</a:t>
            </a:r>
          </a:p>
          <a:p>
            <a:pPr marL="457200" lvl="1" indent="0">
              <a:buNone/>
            </a:pPr>
            <a:r>
              <a:rPr lang="en-IN" dirty="0"/>
              <a:t>#### This is heading 4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399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Understanding</a:t>
            </a:r>
            <a:r>
              <a:rPr lang="en-IN" dirty="0" smtClean="0"/>
              <a:t> </a:t>
            </a:r>
            <a:r>
              <a:rPr lang="en-IN" dirty="0"/>
              <a:t>Markdown: </a:t>
            </a:r>
            <a:r>
              <a:rPr lang="en-IN" dirty="0" smtClean="0"/>
              <a:t>Listing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Autofit/>
          </a:bodyPr>
          <a:lstStyle/>
          <a:p>
            <a:r>
              <a:rPr lang="en-IN" dirty="0"/>
              <a:t>Use * for creating a bulleted list.</a:t>
            </a:r>
          </a:p>
          <a:p>
            <a:r>
              <a:rPr lang="en-IN" dirty="0"/>
              <a:t>For example:</a:t>
            </a:r>
          </a:p>
          <a:p>
            <a:pPr marL="457200" lvl="1" indent="0">
              <a:buNone/>
            </a:pPr>
            <a:r>
              <a:rPr lang="en-IN" dirty="0"/>
              <a:t>This can be used to create bullet points:</a:t>
            </a:r>
          </a:p>
          <a:p>
            <a:pPr marL="457200" lvl="1" indent="0">
              <a:buNone/>
            </a:pPr>
            <a:r>
              <a:rPr lang="en-IN" dirty="0"/>
              <a:t>* Point1</a:t>
            </a:r>
          </a:p>
          <a:p>
            <a:pPr marL="457200" lvl="1" indent="0">
              <a:buNone/>
            </a:pPr>
            <a:r>
              <a:rPr lang="en-IN" dirty="0"/>
              <a:t>* Point 2</a:t>
            </a:r>
          </a:p>
          <a:p>
            <a:pPr lvl="1"/>
            <a:endParaRPr lang="en-IN" sz="1800" dirty="0"/>
          </a:p>
          <a:p>
            <a:r>
              <a:rPr lang="en-IN" dirty="0"/>
              <a:t>Use simple numbering for creating an ordered list.</a:t>
            </a:r>
          </a:p>
          <a:p>
            <a:r>
              <a:rPr lang="en-IN" dirty="0"/>
              <a:t>For example:</a:t>
            </a:r>
          </a:p>
          <a:p>
            <a:pPr marL="457200" lvl="1" indent="0">
              <a:buNone/>
            </a:pPr>
            <a:r>
              <a:rPr lang="en-IN" dirty="0"/>
              <a:t>This can be used to create ordered list:</a:t>
            </a:r>
          </a:p>
          <a:p>
            <a:pPr marL="457200" lvl="1" indent="0">
              <a:buNone/>
            </a:pPr>
            <a:r>
              <a:rPr lang="en-IN" dirty="0"/>
              <a:t>1. Point 1</a:t>
            </a:r>
          </a:p>
          <a:p>
            <a:pPr marL="457200" lvl="1" indent="0">
              <a:buNone/>
            </a:pPr>
            <a:r>
              <a:rPr lang="en-IN" dirty="0"/>
              <a:t>2. Point 2</a:t>
            </a:r>
          </a:p>
          <a:p>
            <a:pPr marL="457200" lvl="1" indent="0">
              <a:buNone/>
            </a:pPr>
            <a:r>
              <a:rPr lang="en-IN" dirty="0"/>
              <a:t>3. Point 3</a:t>
            </a:r>
          </a:p>
          <a:p>
            <a:pPr marL="457200" lvl="1" indent="0">
              <a:buNone/>
            </a:pPr>
            <a:endParaRPr lang="en-IN" sz="1800" dirty="0"/>
          </a:p>
          <a:p>
            <a:r>
              <a:rPr lang="en-IN" dirty="0"/>
              <a:t>Moreover, use indentation to create sub-points.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857920" y="4420080"/>
              <a:ext cx="360" cy="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48560" y="44107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277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Understanding</a:t>
            </a:r>
            <a:r>
              <a:rPr lang="en-IN" dirty="0" smtClean="0"/>
              <a:t> </a:t>
            </a:r>
            <a:r>
              <a:rPr lang="en-IN" dirty="0"/>
              <a:t>Markdown: </a:t>
            </a:r>
            <a:r>
              <a:rPr lang="en-IN" dirty="0" smtClean="0"/>
              <a:t>More </a:t>
            </a:r>
            <a:r>
              <a:rPr lang="en-IN" dirty="0"/>
              <a:t>Listing Examples</a:t>
            </a:r>
            <a:r>
              <a:rPr lang="en-IN" dirty="0" smtClean="0"/>
              <a:t>: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1. Item 1</a:t>
            </a:r>
          </a:p>
          <a:p>
            <a:r>
              <a:rPr lang="pt-BR" dirty="0"/>
              <a:t>1. Item 2</a:t>
            </a:r>
          </a:p>
          <a:p>
            <a:r>
              <a:rPr lang="pt-BR" dirty="0"/>
              <a:t>1. Item 3</a:t>
            </a:r>
          </a:p>
          <a:p>
            <a:pPr marL="457200" lvl="1" indent="0"/>
            <a:r>
              <a:rPr lang="pt-BR" dirty="0"/>
              <a:t>   1. Item 3a</a:t>
            </a:r>
          </a:p>
          <a:p>
            <a:pPr marL="457200" lvl="1" indent="0"/>
            <a:r>
              <a:rPr lang="pt-BR" dirty="0"/>
              <a:t>   1. Item 3b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14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Understanding</a:t>
            </a:r>
            <a:r>
              <a:rPr lang="en-IN" dirty="0" smtClean="0"/>
              <a:t> </a:t>
            </a:r>
            <a:r>
              <a:rPr lang="en-IN" dirty="0"/>
              <a:t>Markdown: </a:t>
            </a:r>
            <a:r>
              <a:rPr lang="en-IN" dirty="0" smtClean="0"/>
              <a:t>Inline Code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Use the ` ` symbol to enclose code.</a:t>
            </a:r>
          </a:p>
          <a:p>
            <a:r>
              <a:rPr lang="en-IN" dirty="0"/>
              <a:t>For example:</a:t>
            </a:r>
          </a:p>
          <a:p>
            <a:endParaRPr lang="en-IN" dirty="0"/>
          </a:p>
          <a:p>
            <a:r>
              <a:rPr lang="en-IN" dirty="0"/>
              <a:t>I think you should use an `&lt;</a:t>
            </a:r>
            <a:r>
              <a:rPr lang="en-IN" dirty="0" err="1"/>
              <a:t>addr</a:t>
            </a:r>
            <a:r>
              <a:rPr lang="en-IN" dirty="0"/>
              <a:t>&gt;` element here instead.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51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029200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IN" dirty="0"/>
              <a:t>Tools and Technologies in OSSE– </a:t>
            </a:r>
          </a:p>
          <a:p>
            <a:pPr lvl="0"/>
            <a:r>
              <a:rPr lang="en-IN" dirty="0"/>
              <a:t>Working with GitHub </a:t>
            </a:r>
            <a:r>
              <a:rPr lang="en-IN" dirty="0" smtClean="0"/>
              <a:t>pages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4655</TotalTime>
  <Words>338</Words>
  <Application>Microsoft Office PowerPoint</Application>
  <PresentationFormat>Widescreen</PresentationFormat>
  <Paragraphs>65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Tools and Technologies in OSSE-  Understanding Markdown</vt:lpstr>
      <vt:lpstr>Understanding Markdown</vt:lpstr>
      <vt:lpstr>Understanding Markdown: Text formatting</vt:lpstr>
      <vt:lpstr>Understanding Markdown: Listing</vt:lpstr>
      <vt:lpstr>Understanding Markdown: More Listing Examples:</vt:lpstr>
      <vt:lpstr>Understanding Markdown: Inline Code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388</cp:revision>
  <dcterms:created xsi:type="dcterms:W3CDTF">2018-10-16T06:13:57Z</dcterms:created>
  <dcterms:modified xsi:type="dcterms:W3CDTF">2022-05-26T09:20:08Z</dcterms:modified>
</cp:coreProperties>
</file>

<file path=docProps/thumbnail.jpeg>
</file>